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10693400" cy="756126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67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R:\DATA_PRIV\DATA_DEPHY\2013\02_PILOTAGE_PROJET\07_TRANSFERT_30000\07_Boite à outils\GT fiches valorisation\Trames fiches 30 000\Fiches groupe\Viti\Extractions_viti\footer_viti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4179887" y="5451965"/>
            <a:ext cx="11741150" cy="5354638"/>
          </a:xfrm>
          <a:prstGeom prst="rect">
            <a:avLst/>
          </a:prstGeom>
          <a:noFill/>
        </p:spPr>
      </p:pic>
      <p:pic>
        <p:nvPicPr>
          <p:cNvPr id="5" name="Picture 3" descr="R:\DATA_PRIV\DATA_DEPHY\2013\02_PILOTAGE_PROJET\07_TRANSFERT_30000\07_Boite à outils\GT fiches valorisation\Trames fiches 30 000\Fiches groupe\Viti\Extractions_viti\axes_travail_viti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3059286" y="4699863"/>
            <a:ext cx="3495675" cy="563562"/>
          </a:xfrm>
          <a:prstGeom prst="rect">
            <a:avLst/>
          </a:prstGeom>
          <a:noFill/>
        </p:spPr>
      </p:pic>
      <p:pic>
        <p:nvPicPr>
          <p:cNvPr id="6" name="Picture 4" descr="R:\DATA_PRIV\DATA_DEPHY\2013\02_PILOTAGE_PROJET\07_TRANSFERT_30000\07_Boite à outils\GT fiches valorisation\Trames fiches 30 000\Fiches groupe\Viti\Extractions_viti\indicateurs_viti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3059286" y="6570836"/>
            <a:ext cx="1420812" cy="552450"/>
          </a:xfrm>
          <a:prstGeom prst="rect">
            <a:avLst/>
          </a:prstGeom>
          <a:noFill/>
        </p:spPr>
      </p:pic>
      <p:pic>
        <p:nvPicPr>
          <p:cNvPr id="7" name="Picture 5" descr="R:\DATA_PRIV\DATA_DEPHY\2013\02_PILOTAGE_PROJET\07_TRANSFERT_30000\07_Boite à outils\GT fiches valorisation\Trames fiches 30 000\Fiches groupe\Viti\Extractions_viti\perspectives_viti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3050554" y="8515051"/>
            <a:ext cx="1765300" cy="284163"/>
          </a:xfrm>
          <a:prstGeom prst="rect">
            <a:avLst/>
          </a:prstGeom>
          <a:noFill/>
        </p:spPr>
      </p:pic>
      <p:pic>
        <p:nvPicPr>
          <p:cNvPr id="8" name="Picture 2" descr="R:\DATA_PRIV\DATA_DEPHY\2013\02_PILOTAGE_PROJET\07_TRANSFERT_30000\07_Boite à outils\GT fiches valorisation\Trames fiches 30 000\Fiches groupe\Viti\Extractions_viti\objectifs_viti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252238" y="2981497"/>
            <a:ext cx="2544762" cy="579437"/>
          </a:xfrm>
          <a:prstGeom prst="rect">
            <a:avLst/>
          </a:prstGeom>
          <a:noFill/>
        </p:spPr>
      </p:pic>
      <p:sp>
        <p:nvSpPr>
          <p:cNvPr id="9" name="Espace réservé du texte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2239" y="1962324"/>
            <a:ext cx="5616624" cy="720080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u="none" strike="noStrike">
                <a:latin typeface="Arial-Black"/>
              </a:defRPr>
            </a:lvl1pPr>
            <a:lvl2pPr>
              <a:defRPr sz="1800">
                <a:latin typeface="Arial Black"/>
              </a:defRPr>
            </a:lvl2pPr>
            <a:lvl3pPr>
              <a:defRPr sz="1800">
                <a:latin typeface="Arial Black"/>
              </a:defRPr>
            </a:lvl3pPr>
            <a:lvl4pPr>
              <a:defRPr sz="1800">
                <a:latin typeface="Arial Black"/>
              </a:defRPr>
            </a:lvl4pPr>
            <a:lvl5pPr>
              <a:defRPr sz="1800">
                <a:latin typeface="Arial Black"/>
              </a:defRPr>
            </a:lvl5pPr>
          </a:lstStyle>
          <a:p>
            <a:pPr lvl="0">
              <a:defRPr/>
            </a:pPr>
            <a:r>
              <a:rPr lang="fr-FR"/>
              <a:t>INTITULE DU PROJET EXEMPLE : GROUPE 30 000 ARGICULTURE DE PRECISION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231" y="3618508"/>
            <a:ext cx="7036544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 incididunt ut labore et dolore magna aliqua. Ut enim ad minim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veniam, quis nostrud exercitation ullamco laboris nisi ut aliquip ex ea commodo consequat. Duis aute irure dolor in reprehenderit in voluptate velit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esse cillum dolore eu fugiat nulla pariatur. Excepteur sint occaecat cupidatat non proident, sunt in culpa qui officia deserunt mollit anim id est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laborum.</a:t>
            </a:r>
            <a:endParaRPr lang="fr-FR"/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970853" y="5346700"/>
            <a:ext cx="4410178" cy="1052439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Excepteur sint occaecat cupidatat non proident, sunt in culpa qui officia deserunt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mollit anim id est laborum.</a:t>
            </a:r>
            <a:endParaRPr lang="fr-FR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88543" y="8875092"/>
            <a:ext cx="4392488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 lang="fr-FR"/>
          </a:p>
        </p:txBody>
      </p:sp>
      <p:sp>
        <p:nvSpPr>
          <p:cNvPr id="13" name="Espace réservé du texte 1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372919" y="10315252"/>
            <a:ext cx="914400" cy="288032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Date</a:t>
            </a:r>
          </a:p>
        </p:txBody>
      </p:sp>
      <p:pic>
        <p:nvPicPr>
          <p:cNvPr id="14" name="Picture 2" descr="R:\DATA_PRIV\DATA_DEPHY\2013\02_PILOTAGE_PROJET\07_TRANSFERT_30000\07_Boite à outils\GT fiches valorisation\Trames fiches 30 000\Fiches groupe\Viti\Extractions_viti\header_viti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342353" y="396253"/>
            <a:ext cx="6873875" cy="2874962"/>
          </a:xfrm>
          <a:prstGeom prst="rect">
            <a:avLst/>
          </a:prstGeom>
          <a:noFill/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133214" y="9955212"/>
            <a:ext cx="1703201" cy="7250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03/11/2021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418904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5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1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Rectangle 3"/>
          <p:cNvSpPr/>
          <p:nvPr/>
        </p:nvSpPr>
        <p:spPr bwMode="auto">
          <a:xfrm>
            <a:off x="252239" y="4626620"/>
            <a:ext cx="23042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tx1"/>
                </a:solidFill>
              </a:rPr>
              <a:t>Photo de groupe</a:t>
            </a:r>
          </a:p>
        </p:txBody>
      </p:sp>
      <p:pic>
        <p:nvPicPr>
          <p:cNvPr id="10" name="Picture 2" descr="R:\DATA_PRIV\DATA_DEPHY\2013\02_PILOTAGE_PROJET\07_TRANSFERT_30000\07_Boite à outils\GT fiches valorisation\Trames fiches 30 000\Fiches pratiques remarquables\Arboriculture\fiche remarquable arboriculture\arboriculture-R-0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314854" y="2610396"/>
            <a:ext cx="146050" cy="146050"/>
          </a:xfrm>
          <a:prstGeom prst="rect">
            <a:avLst/>
          </a:prstGeom>
          <a:noFill/>
        </p:spPr>
      </p:pic>
      <p:sp>
        <p:nvSpPr>
          <p:cNvPr id="11" name="Rectangle 8"/>
          <p:cNvSpPr/>
          <p:nvPr/>
        </p:nvSpPr>
        <p:spPr bwMode="auto">
          <a:xfrm>
            <a:off x="3276575" y="7568640"/>
            <a:ext cx="3778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900">
                <a:latin typeface="Corbel"/>
              </a:rPr>
              <a:t>Performance (tableau ou graphique avec pour IFT : valeur initiale, objectif, valeur actuelle et moyenne régionale)</a:t>
            </a:r>
            <a:endParaRPr/>
          </a:p>
        </p:txBody>
      </p:sp>
      <p:sp>
        <p:nvSpPr>
          <p:cNvPr id="12" name="Rectangle 13"/>
          <p:cNvSpPr/>
          <p:nvPr/>
        </p:nvSpPr>
        <p:spPr bwMode="auto">
          <a:xfrm>
            <a:off x="252239" y="6138788"/>
            <a:ext cx="2304256" cy="19442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Nombre d’exploitations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SAU (facultatif)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Productions principales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Force du groupe : </a:t>
            </a:r>
            <a:r>
              <a:rPr lang="fr-FR" b="1"/>
              <a:t>:</a:t>
            </a:r>
            <a:endParaRPr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/>
          </a:p>
        </p:txBody>
      </p:sp>
      <p:sp>
        <p:nvSpPr>
          <p:cNvPr id="13" name="Rectangle 18"/>
          <p:cNvSpPr/>
          <p:nvPr/>
        </p:nvSpPr>
        <p:spPr bwMode="auto">
          <a:xfrm>
            <a:off x="252239" y="8299028"/>
            <a:ext cx="2304256" cy="1512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Structure porteuse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Animateur contact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Date de reconnaissance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Partenariats locaux :</a:t>
            </a:r>
            <a:endParaRPr/>
          </a:p>
          <a:p>
            <a:pPr>
              <a:defRPr/>
            </a:pPr>
            <a:endParaRPr lang="fr-FR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52</Words>
  <Application>Microsoft Office PowerPoint</Application>
  <DocSecurity>0</DocSecurity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Arial-Black</vt:lpstr>
      <vt:lpstr>Calibri</vt:lpstr>
      <vt:lpstr>Corbel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39</cp:revision>
  <dcterms:created xsi:type="dcterms:W3CDTF">2020-10-09T13:57:56Z</dcterms:created>
  <dcterms:modified xsi:type="dcterms:W3CDTF">2021-11-03T13:12:25Z</dcterms:modified>
  <cp:category/>
  <dc:identifier/>
  <cp:contentStatus/>
  <dc:language/>
  <cp:version/>
</cp:coreProperties>
</file>